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9144000" cy="6858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8652FD-CB3A-4FA7-B15F-2378B6BE69E8}" v="2" dt="2022-07-18T07:35:56.3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94660"/>
  </p:normalViewPr>
  <p:slideViewPr>
    <p:cSldViewPr>
      <p:cViewPr varScale="1">
        <p:scale>
          <a:sx n="59" d="100"/>
          <a:sy n="59" d="100"/>
        </p:scale>
        <p:origin x="1556"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e Deteix" userId="a2a4a635324d7878" providerId="LiveId" clId="{0E8652FD-CB3A-4FA7-B15F-2378B6BE69E8}"/>
    <pc:docChg chg="undo custSel modSld">
      <pc:chgData name="Patrice Deteix" userId="a2a4a635324d7878" providerId="LiveId" clId="{0E8652FD-CB3A-4FA7-B15F-2378B6BE69E8}" dt="2022-07-18T07:39:47.903" v="23" actId="20577"/>
      <pc:docMkLst>
        <pc:docMk/>
      </pc:docMkLst>
      <pc:sldChg chg="addSp delSp modSp mod">
        <pc:chgData name="Patrice Deteix" userId="a2a4a635324d7878" providerId="LiveId" clId="{0E8652FD-CB3A-4FA7-B15F-2378B6BE69E8}" dt="2022-07-18T07:39:47.903" v="23" actId="20577"/>
        <pc:sldMkLst>
          <pc:docMk/>
          <pc:sldMk cId="3614795720" sldId="256"/>
        </pc:sldMkLst>
        <pc:spChg chg="mod">
          <ac:chgData name="Patrice Deteix" userId="a2a4a635324d7878" providerId="LiveId" clId="{0E8652FD-CB3A-4FA7-B15F-2378B6BE69E8}" dt="2022-07-18T07:33:57.799" v="3" actId="20577"/>
          <ac:spMkLst>
            <pc:docMk/>
            <pc:sldMk cId="3614795720" sldId="256"/>
            <ac:spMk id="3" creationId="{00000000-0000-0000-0000-000000000000}"/>
          </ac:spMkLst>
        </pc:spChg>
        <pc:spChg chg="mod">
          <ac:chgData name="Patrice Deteix" userId="a2a4a635324d7878" providerId="LiveId" clId="{0E8652FD-CB3A-4FA7-B15F-2378B6BE69E8}" dt="2022-07-18T07:38:02.492" v="21" actId="20577"/>
          <ac:spMkLst>
            <pc:docMk/>
            <pc:sldMk cId="3614795720" sldId="256"/>
            <ac:spMk id="4" creationId="{00000000-0000-0000-0000-000000000000}"/>
          </ac:spMkLst>
        </pc:spChg>
        <pc:spChg chg="mod">
          <ac:chgData name="Patrice Deteix" userId="a2a4a635324d7878" providerId="LiveId" clId="{0E8652FD-CB3A-4FA7-B15F-2378B6BE69E8}" dt="2022-07-18T07:39:47.903" v="23" actId="20577"/>
          <ac:spMkLst>
            <pc:docMk/>
            <pc:sldMk cId="3614795720" sldId="256"/>
            <ac:spMk id="6" creationId="{00000000-0000-0000-0000-000000000000}"/>
          </ac:spMkLst>
        </pc:spChg>
        <pc:picChg chg="add del">
          <ac:chgData name="Patrice Deteix" userId="a2a4a635324d7878" providerId="LiveId" clId="{0E8652FD-CB3A-4FA7-B15F-2378B6BE69E8}" dt="2022-07-18T07:35:56.380" v="10"/>
          <ac:picMkLst>
            <pc:docMk/>
            <pc:sldMk cId="3614795720" sldId="256"/>
            <ac:picMk id="7" creationId="{41B9BF86-A60C-8A37-9A2D-362A7E59A827}"/>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889250" cy="4968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778250" y="1"/>
            <a:ext cx="2889250" cy="496888"/>
          </a:xfrm>
          <a:prstGeom prst="rect">
            <a:avLst/>
          </a:prstGeom>
        </p:spPr>
        <p:txBody>
          <a:bodyPr vert="horz" lIns="91440" tIns="45720" rIns="91440" bIns="45720" rtlCol="0"/>
          <a:lstStyle>
            <a:lvl1pPr algn="r">
              <a:defRPr sz="1200"/>
            </a:lvl1pPr>
          </a:lstStyle>
          <a:p>
            <a:fld id="{B666CE34-3FAE-43B7-8837-F37F69E7A97A}" type="datetimeFigureOut">
              <a:rPr lang="fr-FR" smtClean="0"/>
              <a:t>18/07/2022</a:t>
            </a:fld>
            <a:endParaRPr lang="fr-FR" dirty="0"/>
          </a:p>
        </p:txBody>
      </p:sp>
      <p:sp>
        <p:nvSpPr>
          <p:cNvPr id="4" name="Espace réservé du pied de page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a:defRPr sz="1200"/>
            </a:lvl1pPr>
          </a:lstStyle>
          <a:p>
            <a:fld id="{80F6564E-F51D-4A80-B8DF-BDFF924D2ADE}" type="slidenum">
              <a:rPr lang="fr-FR" smtClean="0"/>
              <a:t>‹N°›</a:t>
            </a:fld>
            <a:endParaRPr lang="fr-FR" dirty="0"/>
          </a:p>
        </p:txBody>
      </p:sp>
    </p:spTree>
    <p:extLst>
      <p:ext uri="{BB962C8B-B14F-4D97-AF65-F5344CB8AC3E}">
        <p14:creationId xmlns:p14="http://schemas.microsoft.com/office/powerpoint/2010/main" val="683625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2392162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251374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1897928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2091941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3065199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3891494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547816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3972383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2650978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2710284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8D9AB85-F98A-40B8-A639-446E87F9FB89}" type="datetimeFigureOut">
              <a:rPr lang="fr-FR" smtClean="0"/>
              <a:t>18/07/2022</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4E4D47FE-B387-4DB0-86D8-F3E59BA9587D}" type="slidenum">
              <a:rPr lang="fr-FR" smtClean="0"/>
              <a:t>‹N°›</a:t>
            </a:fld>
            <a:endParaRPr lang="fr-FR" dirty="0"/>
          </a:p>
        </p:txBody>
      </p:sp>
    </p:spTree>
    <p:extLst>
      <p:ext uri="{BB962C8B-B14F-4D97-AF65-F5344CB8AC3E}">
        <p14:creationId xmlns:p14="http://schemas.microsoft.com/office/powerpoint/2010/main" val="3361153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9AB85-F98A-40B8-A639-446E87F9FB89}" type="datetimeFigureOut">
              <a:rPr lang="fr-FR" smtClean="0"/>
              <a:t>18/07/2022</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4D47FE-B387-4DB0-86D8-F3E59BA9587D}" type="slidenum">
              <a:rPr lang="fr-FR" smtClean="0"/>
              <a:t>‹N°›</a:t>
            </a:fld>
            <a:endParaRPr lang="fr-FR" dirty="0"/>
          </a:p>
        </p:txBody>
      </p:sp>
    </p:spTree>
    <p:extLst>
      <p:ext uri="{BB962C8B-B14F-4D97-AF65-F5344CB8AC3E}">
        <p14:creationId xmlns:p14="http://schemas.microsoft.com/office/powerpoint/2010/main" val="2506099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amisdesaintgildas@gmai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5116" y="97061"/>
            <a:ext cx="7063188" cy="576063"/>
          </a:xfrm>
        </p:spPr>
        <p:txBody>
          <a:bodyPr>
            <a:normAutofit/>
          </a:bodyPr>
          <a:lstStyle/>
          <a:p>
            <a:pPr algn="l"/>
            <a:r>
              <a:rPr lang="fr-FR" sz="2000" b="1" dirty="0">
                <a:solidFill>
                  <a:schemeClr val="accent1">
                    <a:lumMod val="75000"/>
                  </a:schemeClr>
                </a:solidFill>
              </a:rPr>
              <a:t>Association « Amis de Saint-Gildas et de la presqu’ile de Rhuys»</a:t>
            </a:r>
          </a:p>
        </p:txBody>
      </p:sp>
      <p:sp>
        <p:nvSpPr>
          <p:cNvPr id="3" name="Sous-titre 2"/>
          <p:cNvSpPr>
            <a:spLocks noGrp="1"/>
          </p:cNvSpPr>
          <p:nvPr>
            <p:ph type="subTitle" idx="1"/>
          </p:nvPr>
        </p:nvSpPr>
        <p:spPr>
          <a:xfrm>
            <a:off x="235569" y="529965"/>
            <a:ext cx="8632576" cy="432048"/>
          </a:xfrm>
        </p:spPr>
        <p:txBody>
          <a:bodyPr>
            <a:noAutofit/>
          </a:bodyPr>
          <a:lstStyle/>
          <a:p>
            <a:pPr algn="l"/>
            <a:r>
              <a:rPr lang="fr-FR" sz="2000" dirty="0">
                <a:solidFill>
                  <a:schemeClr val="tx1"/>
                </a:solidFill>
              </a:rPr>
              <a:t>Bulletin d’adhésion à l’association pour la période 2022-2023</a:t>
            </a:r>
          </a:p>
        </p:txBody>
      </p:sp>
      <p:sp>
        <p:nvSpPr>
          <p:cNvPr id="4" name="Sous-titre 2"/>
          <p:cNvSpPr txBox="1">
            <a:spLocks/>
          </p:cNvSpPr>
          <p:nvPr/>
        </p:nvSpPr>
        <p:spPr>
          <a:xfrm>
            <a:off x="173764" y="887460"/>
            <a:ext cx="7638595" cy="4257120"/>
          </a:xfrm>
          <a:prstGeom prst="rect">
            <a:avLst/>
          </a:prstGeom>
          <a:solidFill>
            <a:schemeClr val="bg1">
              <a:lumMod val="95000"/>
            </a:schemeClr>
          </a:solidFill>
          <a:ln w="6350">
            <a:noFill/>
          </a:ln>
        </p:spPr>
        <p:txBody>
          <a:bodyPr vert="horz" lIns="144000" tIns="72000" rIns="91440" bIns="7200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fr-FR" sz="1400" dirty="0">
                <a:solidFill>
                  <a:schemeClr val="tx1"/>
                </a:solidFill>
              </a:rPr>
              <a:t>Nom et prénom(s) :</a:t>
            </a:r>
          </a:p>
          <a:p>
            <a:pPr algn="l"/>
            <a:endParaRPr lang="fr-FR" sz="1400" dirty="0">
              <a:solidFill>
                <a:schemeClr val="tx1"/>
              </a:solidFill>
            </a:endParaRPr>
          </a:p>
          <a:p>
            <a:pPr algn="l"/>
            <a:r>
              <a:rPr lang="fr-FR" sz="1400" b="1" dirty="0">
                <a:solidFill>
                  <a:schemeClr val="tx1"/>
                </a:solidFill>
              </a:rPr>
              <a:t>Mail  :</a:t>
            </a:r>
          </a:p>
          <a:p>
            <a:pPr algn="l"/>
            <a:endParaRPr lang="fr-FR" sz="1400" dirty="0">
              <a:solidFill>
                <a:schemeClr val="tx1"/>
              </a:solidFill>
            </a:endParaRPr>
          </a:p>
          <a:p>
            <a:pPr algn="l"/>
            <a:r>
              <a:rPr lang="fr-FR" sz="1400" dirty="0">
                <a:solidFill>
                  <a:schemeClr val="tx1"/>
                </a:solidFill>
              </a:rPr>
              <a:t>Adresse à Saint-Gildas  :</a:t>
            </a:r>
          </a:p>
          <a:p>
            <a:pPr algn="l"/>
            <a:endParaRPr lang="fr-FR" sz="1400" dirty="0">
              <a:solidFill>
                <a:schemeClr val="tx1"/>
              </a:solidFill>
            </a:endParaRPr>
          </a:p>
          <a:p>
            <a:pPr algn="l"/>
            <a:r>
              <a:rPr lang="fr-FR" sz="1400" dirty="0">
                <a:solidFill>
                  <a:schemeClr val="tx1"/>
                </a:solidFill>
              </a:rPr>
              <a:t>N° de téléphone fixe Saint-Gildas et portable :</a:t>
            </a:r>
          </a:p>
          <a:p>
            <a:pPr algn="l"/>
            <a:endParaRPr lang="fr-FR" sz="1400" i="1" dirty="0">
              <a:solidFill>
                <a:schemeClr val="tx1"/>
              </a:solidFill>
            </a:endParaRPr>
          </a:p>
          <a:p>
            <a:pPr marL="369888" lvl="1" algn="l"/>
            <a:endParaRPr lang="fr-FR" sz="1400" i="1" dirty="0">
              <a:solidFill>
                <a:schemeClr val="tx1"/>
              </a:solidFill>
            </a:endParaRPr>
          </a:p>
          <a:p>
            <a:pPr marL="369888" lvl="1" algn="l"/>
            <a:r>
              <a:rPr lang="fr-FR" sz="1400" i="1" dirty="0">
                <a:solidFill>
                  <a:schemeClr val="tx1"/>
                </a:solidFill>
              </a:rPr>
              <a:t>Cocher si Saint-Gildas = résidence principale </a:t>
            </a:r>
          </a:p>
          <a:p>
            <a:pPr marL="369888" lvl="1" algn="l"/>
            <a:r>
              <a:rPr lang="fr-FR" sz="1400" i="1" dirty="0">
                <a:solidFill>
                  <a:schemeClr val="tx1"/>
                </a:solidFill>
              </a:rPr>
              <a:t>Cocher si Saint-Gildas = résidence alternée (&gt; 75 j/an)</a:t>
            </a:r>
          </a:p>
          <a:p>
            <a:pPr marL="369888" lvl="1" algn="l"/>
            <a:r>
              <a:rPr lang="fr-FR" sz="1400" i="1" dirty="0">
                <a:solidFill>
                  <a:schemeClr val="tx1"/>
                </a:solidFill>
              </a:rPr>
              <a:t>Cocher si Saint-Gildas = résidence secondaire</a:t>
            </a:r>
          </a:p>
          <a:p>
            <a:pPr algn="l"/>
            <a:endParaRPr lang="fr-FR" sz="1400" i="1" dirty="0">
              <a:solidFill>
                <a:schemeClr val="tx1"/>
              </a:solidFill>
            </a:endParaRPr>
          </a:p>
          <a:p>
            <a:pPr algn="l"/>
            <a:r>
              <a:rPr lang="fr-FR" sz="1400" i="1" dirty="0">
                <a:solidFill>
                  <a:schemeClr val="tx1"/>
                </a:solidFill>
              </a:rPr>
              <a:t>Remplir ci-après le cas échéant :</a:t>
            </a:r>
          </a:p>
          <a:p>
            <a:pPr algn="l"/>
            <a:r>
              <a:rPr lang="fr-FR" sz="1400" dirty="0">
                <a:solidFill>
                  <a:schemeClr val="tx1"/>
                </a:solidFill>
              </a:rPr>
              <a:t>Autre adresse  :</a:t>
            </a:r>
          </a:p>
          <a:p>
            <a:pPr algn="l"/>
            <a:r>
              <a:rPr lang="fr-FR" sz="1400" dirty="0">
                <a:solidFill>
                  <a:schemeClr val="tx1"/>
                </a:solidFill>
              </a:rPr>
              <a:t>Téléphone fixe :</a:t>
            </a:r>
          </a:p>
          <a:p>
            <a:pPr algn="l"/>
            <a:endParaRPr lang="fr-FR" sz="1400" dirty="0">
              <a:solidFill>
                <a:schemeClr val="tx1"/>
              </a:solidFill>
            </a:endParaRPr>
          </a:p>
          <a:p>
            <a:pPr algn="l"/>
            <a:endParaRPr lang="fr-FR" sz="1400" dirty="0">
              <a:solidFill>
                <a:schemeClr val="tx1"/>
              </a:solidFill>
            </a:endParaRPr>
          </a:p>
          <a:p>
            <a:pPr algn="l"/>
            <a:endParaRPr lang="fr-FR" sz="1400" dirty="0">
              <a:solidFill>
                <a:schemeClr val="tx1"/>
              </a:solidFill>
            </a:endParaRPr>
          </a:p>
          <a:p>
            <a:pPr algn="l"/>
            <a:endParaRPr lang="fr-FR" sz="1400" dirty="0">
              <a:solidFill>
                <a:schemeClr val="tx1"/>
              </a:solidFill>
            </a:endParaRPr>
          </a:p>
        </p:txBody>
      </p:sp>
      <p:sp>
        <p:nvSpPr>
          <p:cNvPr id="6" name="Sous-titre 2"/>
          <p:cNvSpPr txBox="1">
            <a:spLocks/>
          </p:cNvSpPr>
          <p:nvPr/>
        </p:nvSpPr>
        <p:spPr>
          <a:xfrm>
            <a:off x="89756" y="5093409"/>
            <a:ext cx="7524328" cy="1584111"/>
          </a:xfrm>
          <a:prstGeom prst="rect">
            <a:avLst/>
          </a:prstGeom>
          <a:solidFill>
            <a:schemeClr val="tx2">
              <a:lumMod val="75000"/>
            </a:schemeClr>
          </a:solidFill>
        </p:spPr>
        <p:txBody>
          <a:bodyPr vert="horz" lIns="144000" tIns="72000" rIns="91440" bIns="7200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fr-FR" sz="1400" b="1" u="sng" dirty="0">
                <a:solidFill>
                  <a:schemeClr val="bg1"/>
                </a:solidFill>
              </a:rPr>
              <a:t>Ma cotisation 2022-2023 :</a:t>
            </a:r>
          </a:p>
          <a:p>
            <a:pPr algn="l"/>
            <a:r>
              <a:rPr lang="fr-FR" sz="1400" b="1" dirty="0">
                <a:solidFill>
                  <a:schemeClr val="bg1"/>
                </a:solidFill>
              </a:rPr>
              <a:t>         Individuelle 15 euros          Couple  20 euros           18-30 ans   10 euros           Soutien 50 euros </a:t>
            </a:r>
          </a:p>
          <a:p>
            <a:pPr algn="l"/>
            <a:r>
              <a:rPr lang="fr-FR" sz="1200" dirty="0">
                <a:solidFill>
                  <a:schemeClr val="bg1"/>
                </a:solidFill>
              </a:rPr>
              <a:t>Les cotisations sont perçues entre le 1</a:t>
            </a:r>
            <a:r>
              <a:rPr lang="fr-FR" sz="1200" baseline="30000" dirty="0">
                <a:solidFill>
                  <a:schemeClr val="bg1"/>
                </a:solidFill>
              </a:rPr>
              <a:t>er</a:t>
            </a:r>
            <a:r>
              <a:rPr lang="fr-FR" sz="1200" dirty="0">
                <a:solidFill>
                  <a:schemeClr val="bg1"/>
                </a:solidFill>
              </a:rPr>
              <a:t> Février et le 15 Aout de chaque année, valables  jusqu’au 31 Mars de l’année suivante. Merci de votre retour le plus tôt possible pour montrer votre soutien et faciliter notre gestion.</a:t>
            </a:r>
          </a:p>
          <a:p>
            <a:pPr algn="l"/>
            <a:r>
              <a:rPr lang="fr-FR" sz="1200" u="sng" dirty="0">
                <a:solidFill>
                  <a:schemeClr val="bg1"/>
                </a:solidFill>
              </a:rPr>
              <a:t>Règlement </a:t>
            </a:r>
            <a:r>
              <a:rPr lang="fr-FR" sz="1200" u="sng">
                <a:solidFill>
                  <a:schemeClr val="bg1"/>
                </a:solidFill>
              </a:rPr>
              <a:t>par chèque à </a:t>
            </a:r>
            <a:r>
              <a:rPr lang="fr-FR" sz="1200" u="sng" dirty="0">
                <a:solidFill>
                  <a:schemeClr val="bg1"/>
                </a:solidFill>
              </a:rPr>
              <a:t>l’ordre de « Association des Amis de Saint-Gildas et de Rhuys », adressé avec le bulletin au Trésorier de l’Association :   Michel Vaquin 11, rue Rene Bazin 75016 Paris OU régler lors de l’AG</a:t>
            </a:r>
          </a:p>
          <a:p>
            <a:pPr algn="l"/>
            <a:r>
              <a:rPr lang="fr-FR" sz="1400" b="1" u="sng" dirty="0">
                <a:solidFill>
                  <a:schemeClr val="bg1"/>
                </a:solidFill>
              </a:rPr>
              <a:t>Adresser une copie du bulletin rempli à : </a:t>
            </a:r>
            <a:r>
              <a:rPr lang="fr-FR" sz="1400" b="1" u="sng" dirty="0">
                <a:solidFill>
                  <a:schemeClr val="bg1">
                    <a:lumMod val="95000"/>
                  </a:schemeClr>
                </a:solidFill>
                <a:hlinkClick r:id="rId2">
                  <a:extLst>
                    <a:ext uri="{A12FA001-AC4F-418D-AE19-62706E023703}">
                      <ahyp:hlinkClr xmlns:ahyp="http://schemas.microsoft.com/office/drawing/2018/hyperlinkcolor" val="tx"/>
                    </a:ext>
                  </a:extLst>
                </a:hlinkClick>
              </a:rPr>
              <a:t>amisdesaintgildas@gmail.com</a:t>
            </a:r>
            <a:r>
              <a:rPr lang="fr-FR" sz="1400" b="1" u="sng" dirty="0">
                <a:solidFill>
                  <a:schemeClr val="bg1"/>
                </a:solidFill>
              </a:rPr>
              <a:t> Objet : adhésion</a:t>
            </a:r>
          </a:p>
          <a:p>
            <a:pPr algn="l"/>
            <a:endParaRPr lang="fr-FR" sz="1400" u="sng" dirty="0">
              <a:solidFill>
                <a:schemeClr val="bg1"/>
              </a:solidFill>
            </a:endParaRPr>
          </a:p>
          <a:p>
            <a:pPr algn="l"/>
            <a:endParaRPr lang="fr-FR" sz="1400" dirty="0">
              <a:solidFill>
                <a:schemeClr val="bg1"/>
              </a:solidFill>
            </a:endParaRPr>
          </a:p>
          <a:p>
            <a:pPr algn="l"/>
            <a:endParaRPr lang="fr-FR" sz="1400" dirty="0">
              <a:solidFill>
                <a:schemeClr val="bg1"/>
              </a:solidFill>
            </a:endParaRPr>
          </a:p>
        </p:txBody>
      </p:sp>
      <p:sp>
        <p:nvSpPr>
          <p:cNvPr id="5" name="Rectangle 4"/>
          <p:cNvSpPr/>
          <p:nvPr/>
        </p:nvSpPr>
        <p:spPr>
          <a:xfrm>
            <a:off x="7514403" y="5093409"/>
            <a:ext cx="1629597" cy="1584111"/>
          </a:xfrm>
          <a:prstGeom prst="rect">
            <a:avLst/>
          </a:prstGeom>
          <a:solidFill>
            <a:schemeClr val="bg1">
              <a:lumMod val="95000"/>
            </a:schemeClr>
          </a:solidFill>
          <a:ln w="63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fr-FR" sz="1400" dirty="0">
                <a:solidFill>
                  <a:schemeClr val="tx1"/>
                </a:solidFill>
              </a:rPr>
              <a:t>Date :</a:t>
            </a:r>
          </a:p>
          <a:p>
            <a:pPr algn="ctr"/>
            <a:endParaRPr lang="fr-FR" sz="1400" dirty="0">
              <a:solidFill>
                <a:schemeClr val="tx1"/>
              </a:solidFill>
            </a:endParaRPr>
          </a:p>
          <a:p>
            <a:pPr algn="ctr"/>
            <a:r>
              <a:rPr lang="fr-FR" sz="1400" dirty="0">
                <a:solidFill>
                  <a:schemeClr val="tx1"/>
                </a:solidFill>
              </a:rPr>
              <a:t>SIGNATURE</a:t>
            </a:r>
          </a:p>
        </p:txBody>
      </p:sp>
      <p:sp>
        <p:nvSpPr>
          <p:cNvPr id="16" name="Rectangle 15"/>
          <p:cNvSpPr/>
          <p:nvPr/>
        </p:nvSpPr>
        <p:spPr>
          <a:xfrm>
            <a:off x="235568" y="1405559"/>
            <a:ext cx="6928719" cy="557413"/>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rot="-5400000">
            <a:off x="261445" y="5416467"/>
            <a:ext cx="208201" cy="208201"/>
          </a:xfrm>
          <a:prstGeom prst="rect">
            <a:avLst/>
          </a:prstGeom>
          <a:solidFill>
            <a:schemeClr val="bg1">
              <a:lumMod val="9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 name="Rectangle 17"/>
          <p:cNvSpPr/>
          <p:nvPr/>
        </p:nvSpPr>
        <p:spPr>
          <a:xfrm rot="-5400000">
            <a:off x="3887924" y="5397974"/>
            <a:ext cx="208201" cy="208201"/>
          </a:xfrm>
          <a:prstGeom prst="rect">
            <a:avLst/>
          </a:prstGeom>
          <a:solidFill>
            <a:schemeClr val="bg1">
              <a:lumMod val="9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Rectangle 18"/>
          <p:cNvSpPr/>
          <p:nvPr/>
        </p:nvSpPr>
        <p:spPr>
          <a:xfrm rot="-5400000">
            <a:off x="2259921" y="5416467"/>
            <a:ext cx="208201" cy="208201"/>
          </a:xfrm>
          <a:prstGeom prst="rect">
            <a:avLst/>
          </a:prstGeom>
          <a:solidFill>
            <a:schemeClr val="bg1">
              <a:lumMod val="9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Rectangle 19"/>
          <p:cNvSpPr/>
          <p:nvPr/>
        </p:nvSpPr>
        <p:spPr>
          <a:xfrm rot="-5400000">
            <a:off x="417187" y="3224889"/>
            <a:ext cx="208201" cy="208201"/>
          </a:xfrm>
          <a:prstGeom prst="rect">
            <a:avLst/>
          </a:prstGeom>
          <a:solidFill>
            <a:schemeClr val="bg1">
              <a:lumMod val="9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8" name="Picture 2" descr="C:\Users\bquantin\Documents\Benoit 2013\Amis de St Gildas\Gestion asso\logo 2013.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70668" y="160526"/>
            <a:ext cx="1221812" cy="796706"/>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p:cNvSpPr/>
          <p:nvPr/>
        </p:nvSpPr>
        <p:spPr>
          <a:xfrm rot="-5400000">
            <a:off x="5782299" y="5416466"/>
            <a:ext cx="208201" cy="208201"/>
          </a:xfrm>
          <a:prstGeom prst="rect">
            <a:avLst/>
          </a:prstGeom>
          <a:solidFill>
            <a:schemeClr val="bg1">
              <a:lumMod val="9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3" name="Rectangle 22"/>
          <p:cNvSpPr/>
          <p:nvPr/>
        </p:nvSpPr>
        <p:spPr>
          <a:xfrm rot="-5400000">
            <a:off x="417187" y="3504322"/>
            <a:ext cx="208201" cy="208201"/>
          </a:xfrm>
          <a:prstGeom prst="rect">
            <a:avLst/>
          </a:prstGeom>
          <a:solidFill>
            <a:schemeClr val="bg1">
              <a:lumMod val="9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Rectangle 23"/>
          <p:cNvSpPr/>
          <p:nvPr/>
        </p:nvSpPr>
        <p:spPr>
          <a:xfrm rot="-5400000">
            <a:off x="417187" y="3756148"/>
            <a:ext cx="208201" cy="208201"/>
          </a:xfrm>
          <a:prstGeom prst="rect">
            <a:avLst/>
          </a:prstGeom>
          <a:solidFill>
            <a:schemeClr val="bg1">
              <a:lumMod val="9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36147957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Affichage à l'écran (4:3)</PresentationFormat>
  <Paragraphs>29</Paragraphs>
  <Slides>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Thème Office</vt:lpstr>
      <vt:lpstr>Association « Amis de Saint-Gildas et de la presqu’ile de Rhuys»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Amis de Saint Gildas et de Rhuys</dc:title>
  <dc:creator>bquantin</dc:creator>
  <cp:lastModifiedBy>Patrice Deteix</cp:lastModifiedBy>
  <cp:revision>114</cp:revision>
  <cp:lastPrinted>2014-05-08T11:10:50Z</cp:lastPrinted>
  <dcterms:created xsi:type="dcterms:W3CDTF">2013-03-11T17:58:02Z</dcterms:created>
  <dcterms:modified xsi:type="dcterms:W3CDTF">2022-07-18T07:39:55Z</dcterms:modified>
</cp:coreProperties>
</file>