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7" r:id="rId2"/>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78A0B8-988E-4B20-8692-0C064E782873}" v="15" dt="2023-07-29T20:21:49.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660"/>
  </p:normalViewPr>
  <p:slideViewPr>
    <p:cSldViewPr>
      <p:cViewPr varScale="1">
        <p:scale>
          <a:sx n="73" d="100"/>
          <a:sy n="73" d="100"/>
        </p:scale>
        <p:origin x="113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e Deteix" userId="a2a4a635324d7878" providerId="LiveId" clId="{D078A0B8-988E-4B20-8692-0C064E782873}"/>
    <pc:docChg chg="custSel delSld modSld">
      <pc:chgData name="Patrice Deteix" userId="a2a4a635324d7878" providerId="LiveId" clId="{D078A0B8-988E-4B20-8692-0C064E782873}" dt="2023-07-29T20:28:45.251" v="982" actId="20577"/>
      <pc:docMkLst>
        <pc:docMk/>
      </pc:docMkLst>
      <pc:sldChg chg="del">
        <pc:chgData name="Patrice Deteix" userId="a2a4a635324d7878" providerId="LiveId" clId="{D078A0B8-988E-4B20-8692-0C064E782873}" dt="2023-07-27T21:45:33.883" v="150" actId="2696"/>
        <pc:sldMkLst>
          <pc:docMk/>
          <pc:sldMk cId="3614795720" sldId="256"/>
        </pc:sldMkLst>
      </pc:sldChg>
      <pc:sldChg chg="modSp mod">
        <pc:chgData name="Patrice Deteix" userId="a2a4a635324d7878" providerId="LiveId" clId="{D078A0B8-988E-4B20-8692-0C064E782873}" dt="2023-07-29T20:28:45.251" v="982" actId="20577"/>
        <pc:sldMkLst>
          <pc:docMk/>
          <pc:sldMk cId="2652792117" sldId="257"/>
        </pc:sldMkLst>
        <pc:spChg chg="mod">
          <ac:chgData name="Patrice Deteix" userId="a2a4a635324d7878" providerId="LiveId" clId="{D078A0B8-988E-4B20-8692-0C064E782873}" dt="2023-07-27T21:47:04.797" v="162" actId="20577"/>
          <ac:spMkLst>
            <pc:docMk/>
            <pc:sldMk cId="2652792117" sldId="257"/>
            <ac:spMk id="2" creationId="{00000000-0000-0000-0000-000000000000}"/>
          </ac:spMkLst>
        </pc:spChg>
        <pc:spChg chg="mod">
          <ac:chgData name="Patrice Deteix" userId="a2a4a635324d7878" providerId="LiveId" clId="{D078A0B8-988E-4B20-8692-0C064E782873}" dt="2023-07-29T16:11:29.671" v="837" actId="20577"/>
          <ac:spMkLst>
            <pc:docMk/>
            <pc:sldMk cId="2652792117" sldId="257"/>
            <ac:spMk id="3" creationId="{00000000-0000-0000-0000-000000000000}"/>
          </ac:spMkLst>
        </pc:spChg>
        <pc:spChg chg="mod">
          <ac:chgData name="Patrice Deteix" userId="a2a4a635324d7878" providerId="LiveId" clId="{D078A0B8-988E-4B20-8692-0C064E782873}" dt="2023-07-29T16:00:32.491" v="330" actId="1076"/>
          <ac:spMkLst>
            <pc:docMk/>
            <pc:sldMk cId="2652792117" sldId="257"/>
            <ac:spMk id="4" creationId="{00000000-0000-0000-0000-000000000000}"/>
          </ac:spMkLst>
        </pc:spChg>
        <pc:spChg chg="mod">
          <ac:chgData name="Patrice Deteix" userId="a2a4a635324d7878" providerId="LiveId" clId="{D078A0B8-988E-4B20-8692-0C064E782873}" dt="2023-07-29T16:08:10.301" v="797" actId="20577"/>
          <ac:spMkLst>
            <pc:docMk/>
            <pc:sldMk cId="2652792117" sldId="257"/>
            <ac:spMk id="6" creationId="{00000000-0000-0000-0000-000000000000}"/>
          </ac:spMkLst>
        </pc:spChg>
        <pc:spChg chg="mod">
          <ac:chgData name="Patrice Deteix" userId="a2a4a635324d7878" providerId="LiveId" clId="{D078A0B8-988E-4B20-8692-0C064E782873}" dt="2023-07-29T20:28:45.251" v="982" actId="20577"/>
          <ac:spMkLst>
            <pc:docMk/>
            <pc:sldMk cId="2652792117" sldId="257"/>
            <ac:spMk id="7" creationId="{00000000-0000-0000-0000-000000000000}"/>
          </ac:spMkLst>
        </pc:spChg>
        <pc:spChg chg="mod">
          <ac:chgData name="Patrice Deteix" userId="a2a4a635324d7878" providerId="LiveId" clId="{D078A0B8-988E-4B20-8692-0C064E782873}" dt="2023-07-27T21:40:47.537" v="129" actId="1076"/>
          <ac:spMkLst>
            <pc:docMk/>
            <pc:sldMk cId="2652792117" sldId="257"/>
            <ac:spMk id="12" creationId="{00000000-0000-0000-0000-000000000000}"/>
          </ac:spMkLst>
        </pc:spChg>
        <pc:spChg chg="mod">
          <ac:chgData name="Patrice Deteix" userId="a2a4a635324d7878" providerId="LiveId" clId="{D078A0B8-988E-4B20-8692-0C064E782873}" dt="2023-07-27T21:41:03.712" v="133" actId="1076"/>
          <ac:spMkLst>
            <pc:docMk/>
            <pc:sldMk cId="2652792117" sldId="257"/>
            <ac:spMk id="34" creationId="{00000000-0000-0000-0000-000000000000}"/>
          </ac:spMkLst>
        </pc:spChg>
        <pc:picChg chg="mod">
          <ac:chgData name="Patrice Deteix" userId="a2a4a635324d7878" providerId="LiveId" clId="{D078A0B8-988E-4B20-8692-0C064E782873}" dt="2023-07-27T21:38:52.970" v="120" actId="1076"/>
          <ac:picMkLst>
            <pc:docMk/>
            <pc:sldMk cId="2652792117" sldId="257"/>
            <ac:picMk id="9" creationId="{4BC7B5E2-57F6-BBDA-1333-25BAD3EFD586}"/>
          </ac:picMkLst>
        </pc:picChg>
        <pc:picChg chg="mod">
          <ac:chgData name="Patrice Deteix" userId="a2a4a635324d7878" providerId="LiveId" clId="{D078A0B8-988E-4B20-8692-0C064E782873}" dt="2023-07-27T21:39:03.442" v="122" actId="1076"/>
          <ac:picMkLst>
            <pc:docMk/>
            <pc:sldMk cId="2652792117" sldId="257"/>
            <ac:picMk id="21" creationId="{00000000-0000-0000-0000-000000000000}"/>
          </ac:picMkLst>
        </pc:picChg>
        <pc:picChg chg="mod">
          <ac:chgData name="Patrice Deteix" userId="a2a4a635324d7878" providerId="LiveId" clId="{D078A0B8-988E-4B20-8692-0C064E782873}" dt="2023-07-27T21:39:09.490" v="123" actId="1076"/>
          <ac:picMkLst>
            <pc:docMk/>
            <pc:sldMk cId="2652792117" sldId="257"/>
            <ac:picMk id="25" creationId="{00000000-0000-0000-0000-000000000000}"/>
          </ac:picMkLst>
        </pc:picChg>
        <pc:picChg chg="mod">
          <ac:chgData name="Patrice Deteix" userId="a2a4a635324d7878" providerId="LiveId" clId="{D078A0B8-988E-4B20-8692-0C064E782873}" dt="2023-07-27T21:38:57.590" v="121" actId="1076"/>
          <ac:picMkLst>
            <pc:docMk/>
            <pc:sldMk cId="2652792117" sldId="257"/>
            <ac:picMk id="28" creationId="{00000000-0000-0000-0000-000000000000}"/>
          </ac:picMkLst>
        </pc:picChg>
        <pc:picChg chg="mod">
          <ac:chgData name="Patrice Deteix" userId="a2a4a635324d7878" providerId="LiveId" clId="{D078A0B8-988E-4B20-8692-0C064E782873}" dt="2023-07-27T21:40:43.252" v="128" actId="1076"/>
          <ac:picMkLst>
            <pc:docMk/>
            <pc:sldMk cId="2652792117" sldId="257"/>
            <ac:picMk id="29" creationId="{00000000-0000-0000-0000-000000000000}"/>
          </ac:picMkLst>
        </pc:picChg>
        <pc:picChg chg="mod">
          <ac:chgData name="Patrice Deteix" userId="a2a4a635324d7878" providerId="LiveId" clId="{D078A0B8-988E-4B20-8692-0C064E782873}" dt="2023-07-27T21:40:57.621" v="132" actId="1076"/>
          <ac:picMkLst>
            <pc:docMk/>
            <pc:sldMk cId="2652792117" sldId="257"/>
            <ac:picMk id="3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88925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778250" y="1"/>
            <a:ext cx="2889250" cy="496888"/>
          </a:xfrm>
          <a:prstGeom prst="rect">
            <a:avLst/>
          </a:prstGeom>
        </p:spPr>
        <p:txBody>
          <a:bodyPr vert="horz" lIns="91440" tIns="45720" rIns="91440" bIns="45720" rtlCol="0"/>
          <a:lstStyle>
            <a:lvl1pPr algn="r">
              <a:defRPr sz="1200"/>
            </a:lvl1pPr>
          </a:lstStyle>
          <a:p>
            <a:fld id="{B666CE34-3FAE-43B7-8837-F37F69E7A97A}" type="datetimeFigureOut">
              <a:rPr lang="fr-FR" smtClean="0"/>
              <a:t>29/07/2023</a:t>
            </a:fld>
            <a:endParaRPr lang="fr-FR" dirty="0"/>
          </a:p>
        </p:txBody>
      </p:sp>
      <p:sp>
        <p:nvSpPr>
          <p:cNvPr id="4" name="Espace réservé du pied de page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80F6564E-F51D-4A80-B8DF-BDFF924D2ADE}" type="slidenum">
              <a:rPr lang="fr-FR" smtClean="0"/>
              <a:t>‹N°›</a:t>
            </a:fld>
            <a:endParaRPr lang="fr-FR" dirty="0"/>
          </a:p>
        </p:txBody>
      </p:sp>
    </p:spTree>
    <p:extLst>
      <p:ext uri="{BB962C8B-B14F-4D97-AF65-F5344CB8AC3E}">
        <p14:creationId xmlns:p14="http://schemas.microsoft.com/office/powerpoint/2010/main" val="683625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39216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5137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189792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09194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06519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8914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547816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972383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65097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271028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D9AB85-F98A-40B8-A639-446E87F9FB89}" type="datetimeFigureOut">
              <a:rPr lang="fr-FR" smtClean="0"/>
              <a:t>29/07/2023</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E4D47FE-B387-4DB0-86D8-F3E59BA9587D}" type="slidenum">
              <a:rPr lang="fr-FR" smtClean="0"/>
              <a:t>‹N°›</a:t>
            </a:fld>
            <a:endParaRPr lang="fr-FR" dirty="0"/>
          </a:p>
        </p:txBody>
      </p:sp>
    </p:spTree>
    <p:extLst>
      <p:ext uri="{BB962C8B-B14F-4D97-AF65-F5344CB8AC3E}">
        <p14:creationId xmlns:p14="http://schemas.microsoft.com/office/powerpoint/2010/main" val="3361153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9AB85-F98A-40B8-A639-446E87F9FB89}" type="datetimeFigureOut">
              <a:rPr lang="fr-FR" smtClean="0"/>
              <a:t>29/07/2023</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D47FE-B387-4DB0-86D8-F3E59BA9587D}" type="slidenum">
              <a:rPr lang="fr-FR" smtClean="0"/>
              <a:t>‹N°›</a:t>
            </a:fld>
            <a:endParaRPr lang="fr-FR" dirty="0"/>
          </a:p>
        </p:txBody>
      </p:sp>
    </p:spTree>
    <p:extLst>
      <p:ext uri="{BB962C8B-B14F-4D97-AF65-F5344CB8AC3E}">
        <p14:creationId xmlns:p14="http://schemas.microsoft.com/office/powerpoint/2010/main" val="2506099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misdesaintgildas@gmail.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5116" y="97061"/>
            <a:ext cx="7063188" cy="576063"/>
          </a:xfrm>
        </p:spPr>
        <p:txBody>
          <a:bodyPr>
            <a:normAutofit/>
          </a:bodyPr>
          <a:lstStyle/>
          <a:p>
            <a:pPr algn="l"/>
            <a:r>
              <a:rPr lang="fr-FR" sz="2000" b="1" dirty="0">
                <a:solidFill>
                  <a:schemeClr val="accent1">
                    <a:lumMod val="75000"/>
                  </a:schemeClr>
                </a:solidFill>
              </a:rPr>
              <a:t>Association « Amis de Saint-Gildas et de la presqu’île de Rhuys»</a:t>
            </a:r>
          </a:p>
        </p:txBody>
      </p:sp>
      <p:sp>
        <p:nvSpPr>
          <p:cNvPr id="3" name="Sous-titre 2"/>
          <p:cNvSpPr>
            <a:spLocks noGrp="1"/>
          </p:cNvSpPr>
          <p:nvPr>
            <p:ph type="subTitle" idx="1"/>
          </p:nvPr>
        </p:nvSpPr>
        <p:spPr>
          <a:xfrm>
            <a:off x="235569" y="529965"/>
            <a:ext cx="8632576" cy="432048"/>
          </a:xfrm>
        </p:spPr>
        <p:txBody>
          <a:bodyPr>
            <a:noAutofit/>
          </a:bodyPr>
          <a:lstStyle/>
          <a:p>
            <a:pPr algn="l"/>
            <a:r>
              <a:rPr lang="fr-FR" sz="2000" dirty="0">
                <a:solidFill>
                  <a:schemeClr val="tx1"/>
                </a:solidFill>
              </a:rPr>
              <a:t>Bulletin réponse AG </a:t>
            </a:r>
            <a:r>
              <a:rPr lang="fr-FR" sz="2400" b="1" dirty="0">
                <a:solidFill>
                  <a:schemeClr val="tx1"/>
                </a:solidFill>
              </a:rPr>
              <a:t>ET</a:t>
            </a:r>
            <a:r>
              <a:rPr lang="fr-FR" sz="2000" dirty="0">
                <a:solidFill>
                  <a:schemeClr val="tx1"/>
                </a:solidFill>
              </a:rPr>
              <a:t> adhésion Association période 2023-2024</a:t>
            </a:r>
          </a:p>
        </p:txBody>
      </p:sp>
      <p:sp>
        <p:nvSpPr>
          <p:cNvPr id="4" name="Sous-titre 2"/>
          <p:cNvSpPr txBox="1">
            <a:spLocks/>
          </p:cNvSpPr>
          <p:nvPr/>
        </p:nvSpPr>
        <p:spPr>
          <a:xfrm>
            <a:off x="-51829" y="1038455"/>
            <a:ext cx="2869418" cy="4248537"/>
          </a:xfrm>
          <a:prstGeom prst="rect">
            <a:avLst/>
          </a:prstGeom>
          <a:solidFill>
            <a:schemeClr val="bg1">
              <a:lumMod val="95000"/>
            </a:schemeClr>
          </a:solidFill>
          <a:ln w="6350">
            <a:noFill/>
          </a:ln>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dirty="0">
                <a:solidFill>
                  <a:schemeClr val="tx1"/>
                </a:solidFill>
              </a:rPr>
              <a:t>Nom et Prénom(s) :</a:t>
            </a:r>
          </a:p>
          <a:p>
            <a:pPr algn="l"/>
            <a:endParaRPr lang="fr-FR" sz="1400" dirty="0">
              <a:solidFill>
                <a:schemeClr val="tx1"/>
              </a:solidFill>
            </a:endParaRPr>
          </a:p>
          <a:p>
            <a:pPr algn="l"/>
            <a:endParaRPr lang="fr-FR" sz="1400" dirty="0">
              <a:solidFill>
                <a:schemeClr val="tx1"/>
              </a:solidFill>
            </a:endParaRPr>
          </a:p>
          <a:p>
            <a:pPr algn="l"/>
            <a:r>
              <a:rPr lang="fr-FR" sz="1400" b="1" dirty="0">
                <a:solidFill>
                  <a:schemeClr val="tx1"/>
                </a:solidFill>
              </a:rPr>
              <a:t>Mail  :</a:t>
            </a:r>
          </a:p>
          <a:p>
            <a:pPr algn="l"/>
            <a:r>
              <a:rPr lang="fr-FR" sz="1400" dirty="0">
                <a:solidFill>
                  <a:schemeClr val="tx1"/>
                </a:solidFill>
              </a:rPr>
              <a:t>Adresse à Saint-Gildas  :</a:t>
            </a:r>
          </a:p>
          <a:p>
            <a:pPr algn="l"/>
            <a:endParaRPr lang="fr-FR" sz="1400" dirty="0">
              <a:solidFill>
                <a:schemeClr val="tx1"/>
              </a:solidFill>
            </a:endParaRP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a:p>
            <a:pPr marL="369888" lvl="1" algn="l"/>
            <a:r>
              <a:rPr lang="fr-FR" sz="1400" i="1" dirty="0">
                <a:solidFill>
                  <a:schemeClr val="tx1"/>
                </a:solidFill>
              </a:rPr>
              <a:t>Résidence Principale </a:t>
            </a:r>
          </a:p>
          <a:p>
            <a:pPr marL="369888" lvl="1" algn="l"/>
            <a:r>
              <a:rPr lang="fr-FR" sz="1400" i="1" dirty="0">
                <a:solidFill>
                  <a:schemeClr val="tx1"/>
                </a:solidFill>
              </a:rPr>
              <a:t>Résidence Alternée (&gt; 75 j/an)</a:t>
            </a:r>
          </a:p>
          <a:p>
            <a:pPr marL="369888" lvl="1" algn="l"/>
            <a:r>
              <a:rPr lang="fr-FR" sz="1400" i="1" dirty="0">
                <a:solidFill>
                  <a:schemeClr val="tx1"/>
                </a:solidFill>
              </a:rPr>
              <a:t>Résidence Secondaire</a:t>
            </a:r>
          </a:p>
          <a:p>
            <a:pPr algn="l"/>
            <a:r>
              <a:rPr lang="fr-FR" sz="1400" i="1" dirty="0">
                <a:solidFill>
                  <a:schemeClr val="tx1"/>
                </a:solidFill>
              </a:rPr>
              <a:t>Remplir ci-après le cas échéant :</a:t>
            </a:r>
          </a:p>
          <a:p>
            <a:pPr algn="l"/>
            <a:r>
              <a:rPr lang="fr-FR" sz="1400" dirty="0">
                <a:solidFill>
                  <a:schemeClr val="tx1"/>
                </a:solidFill>
              </a:rPr>
              <a:t>Adresse permanente :</a:t>
            </a:r>
          </a:p>
          <a:p>
            <a:pPr algn="l"/>
            <a:endParaRPr lang="fr-FR" sz="1400" dirty="0">
              <a:solidFill>
                <a:schemeClr val="tx1"/>
              </a:solidFill>
            </a:endParaRPr>
          </a:p>
          <a:p>
            <a:pPr algn="l"/>
            <a:r>
              <a:rPr lang="fr-FR" sz="1400" dirty="0">
                <a:solidFill>
                  <a:schemeClr val="tx1"/>
                </a:solidFill>
              </a:rPr>
              <a:t>Téléphone :</a:t>
            </a:r>
          </a:p>
          <a:p>
            <a:pPr algn="l"/>
            <a:endParaRPr lang="fr-FR" sz="1400" dirty="0">
              <a:solidFill>
                <a:schemeClr val="tx1"/>
              </a:solidFill>
            </a:endParaRPr>
          </a:p>
          <a:p>
            <a:pPr algn="l"/>
            <a:endParaRPr lang="fr-FR" sz="1400" dirty="0">
              <a:solidFill>
                <a:schemeClr val="tx1"/>
              </a:solidFill>
            </a:endParaRPr>
          </a:p>
          <a:p>
            <a:pPr algn="l"/>
            <a:endParaRPr lang="fr-FR" sz="1400" dirty="0">
              <a:solidFill>
                <a:schemeClr val="tx1"/>
              </a:solidFill>
            </a:endParaRPr>
          </a:p>
          <a:p>
            <a:pPr algn="l"/>
            <a:endParaRPr lang="fr-FR" sz="1400" dirty="0">
              <a:solidFill>
                <a:schemeClr val="tx1"/>
              </a:solidFill>
            </a:endParaRPr>
          </a:p>
        </p:txBody>
      </p:sp>
      <p:sp>
        <p:nvSpPr>
          <p:cNvPr id="6" name="Sous-titre 2"/>
          <p:cNvSpPr txBox="1">
            <a:spLocks/>
          </p:cNvSpPr>
          <p:nvPr/>
        </p:nvSpPr>
        <p:spPr>
          <a:xfrm>
            <a:off x="0" y="5301273"/>
            <a:ext cx="7524328" cy="1584111"/>
          </a:xfrm>
          <a:prstGeom prst="rect">
            <a:avLst/>
          </a:prstGeom>
          <a:solidFill>
            <a:schemeClr val="tx2">
              <a:lumMod val="75000"/>
            </a:schemeClr>
          </a:solidFill>
        </p:spPr>
        <p:txBody>
          <a:bodyPr vert="horz" lIns="14400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u="sng" dirty="0">
                <a:solidFill>
                  <a:schemeClr val="bg1"/>
                </a:solidFill>
              </a:rPr>
              <a:t>Ma cotisation 2023-2024:</a:t>
            </a:r>
          </a:p>
          <a:p>
            <a:pPr algn="l"/>
            <a:r>
              <a:rPr lang="fr-FR" sz="1400" b="1" dirty="0">
                <a:solidFill>
                  <a:schemeClr val="bg1"/>
                </a:solidFill>
              </a:rPr>
              <a:t>         Individuelle 15 euros          Couple  20 euros           18-30 ans   10 euros           Soutien 50 euros </a:t>
            </a:r>
          </a:p>
          <a:p>
            <a:pPr algn="l"/>
            <a:r>
              <a:rPr lang="fr-FR" sz="1200" dirty="0">
                <a:solidFill>
                  <a:schemeClr val="bg1"/>
                </a:solidFill>
              </a:rPr>
              <a:t>Les cotisations sont perçues entre le 1</a:t>
            </a:r>
            <a:r>
              <a:rPr lang="fr-FR" sz="1200" baseline="30000" dirty="0">
                <a:solidFill>
                  <a:schemeClr val="bg1"/>
                </a:solidFill>
              </a:rPr>
              <a:t>er</a:t>
            </a:r>
            <a:r>
              <a:rPr lang="fr-FR" sz="1200" dirty="0">
                <a:solidFill>
                  <a:schemeClr val="bg1"/>
                </a:solidFill>
              </a:rPr>
              <a:t> Février et le 15 Aout de chaque année, valables  jusqu’au 31 Mars de l’année suivante. Merci de votre retour le plus tôt possible pour montrer votre soutien et faciliter notre gestion.</a:t>
            </a:r>
          </a:p>
          <a:p>
            <a:pPr algn="l"/>
            <a:r>
              <a:rPr lang="fr-FR" sz="1200" u="sng" dirty="0">
                <a:solidFill>
                  <a:schemeClr val="bg1"/>
                </a:solidFill>
              </a:rPr>
              <a:t>Règlement par chèque l’ordre de « Association des Amis de Saint-Gildas et de Rhuys », adressé avec le bulletin au Trésorier de l’Association :   Michel Vaquin 11, rue Rene Bazin 75016 Paris </a:t>
            </a:r>
            <a:endParaRPr lang="fr-FR" sz="1400" b="1" u="sng" dirty="0">
              <a:solidFill>
                <a:schemeClr val="bg1"/>
              </a:solidFill>
            </a:endParaRPr>
          </a:p>
          <a:p>
            <a:pPr algn="l"/>
            <a:endParaRPr lang="fr-FR" sz="1400" u="sng" dirty="0">
              <a:solidFill>
                <a:schemeClr val="bg1"/>
              </a:solidFill>
            </a:endParaRPr>
          </a:p>
          <a:p>
            <a:pPr algn="l"/>
            <a:endParaRPr lang="fr-FR" sz="1400" dirty="0">
              <a:solidFill>
                <a:schemeClr val="bg1"/>
              </a:solidFill>
            </a:endParaRPr>
          </a:p>
          <a:p>
            <a:pPr algn="l"/>
            <a:endParaRPr lang="fr-FR" sz="1400" dirty="0">
              <a:solidFill>
                <a:schemeClr val="bg1"/>
              </a:solidFill>
            </a:endParaRPr>
          </a:p>
        </p:txBody>
      </p:sp>
      <p:sp>
        <p:nvSpPr>
          <p:cNvPr id="5" name="Rectangle 4"/>
          <p:cNvSpPr/>
          <p:nvPr/>
        </p:nvSpPr>
        <p:spPr>
          <a:xfrm>
            <a:off x="7485023" y="5301273"/>
            <a:ext cx="1691680" cy="1584111"/>
          </a:xfrm>
          <a:prstGeom prst="rect">
            <a:avLst/>
          </a:prstGeom>
          <a:solidFill>
            <a:schemeClr val="bg1">
              <a:lumMod val="95000"/>
            </a:schemeClr>
          </a:solid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1400" dirty="0">
                <a:solidFill>
                  <a:schemeClr val="tx1"/>
                </a:solidFill>
              </a:rPr>
              <a:t>Date :</a:t>
            </a:r>
          </a:p>
          <a:p>
            <a:pPr algn="ctr"/>
            <a:endParaRPr lang="fr-FR" sz="1400" dirty="0">
              <a:solidFill>
                <a:schemeClr val="tx1"/>
              </a:solidFill>
            </a:endParaRPr>
          </a:p>
          <a:p>
            <a:pPr algn="ctr"/>
            <a:r>
              <a:rPr lang="fr-FR" sz="1400" dirty="0">
                <a:solidFill>
                  <a:schemeClr val="tx1"/>
                </a:solidFill>
              </a:rPr>
              <a:t>SIGNATURE</a:t>
            </a:r>
          </a:p>
        </p:txBody>
      </p:sp>
      <p:sp>
        <p:nvSpPr>
          <p:cNvPr id="16" name="Rectangle 15"/>
          <p:cNvSpPr/>
          <p:nvPr/>
        </p:nvSpPr>
        <p:spPr>
          <a:xfrm>
            <a:off x="47669" y="1828075"/>
            <a:ext cx="2782284"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Sous-titre 2"/>
          <p:cNvSpPr txBox="1">
            <a:spLocks/>
          </p:cNvSpPr>
          <p:nvPr/>
        </p:nvSpPr>
        <p:spPr>
          <a:xfrm>
            <a:off x="2877632" y="1032305"/>
            <a:ext cx="6269749" cy="4248537"/>
          </a:xfrm>
          <a:prstGeom prst="rect">
            <a:avLst/>
          </a:prstGeom>
          <a:solidFill>
            <a:schemeClr val="accent5">
              <a:lumMod val="20000"/>
              <a:lumOff val="80000"/>
            </a:schemeClr>
          </a:solidFill>
          <a:ln w="3175">
            <a:solidFill>
              <a:schemeClr val="accent1">
                <a:lumMod val="75000"/>
              </a:schemeClr>
            </a:solidFill>
          </a:ln>
        </p:spPr>
        <p:txBody>
          <a:bodyPr vert="horz" lIns="91440" tIns="72000" rIns="91440" bIns="7200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1400" b="1" dirty="0">
                <a:solidFill>
                  <a:schemeClr val="tx1"/>
                </a:solidFill>
              </a:rPr>
              <a:t>1. Participation à l’AG du 17 août  2023 </a:t>
            </a:r>
          </a:p>
          <a:p>
            <a:pPr algn="l"/>
            <a:r>
              <a:rPr lang="fr-FR" sz="1400" b="1" dirty="0">
                <a:solidFill>
                  <a:schemeClr val="tx1"/>
                </a:solidFill>
              </a:rPr>
              <a:t>                                                                                                                     Oui          Non</a:t>
            </a:r>
          </a:p>
          <a:p>
            <a:pPr algn="l"/>
            <a:r>
              <a:rPr lang="fr-FR" sz="1400" b="1" dirty="0">
                <a:solidFill>
                  <a:schemeClr val="tx1"/>
                </a:solidFill>
              </a:rPr>
              <a:t>2. Participation à la Conférence Débat Energies renouvelables   </a:t>
            </a:r>
          </a:p>
          <a:p>
            <a:pPr algn="l"/>
            <a:r>
              <a:rPr lang="fr-FR" sz="1400" b="1" dirty="0">
                <a:solidFill>
                  <a:schemeClr val="tx1"/>
                </a:solidFill>
              </a:rPr>
              <a:t>                                                                                                                      Oui          Non</a:t>
            </a:r>
          </a:p>
          <a:p>
            <a:pPr algn="l"/>
            <a:r>
              <a:rPr lang="fr-FR" sz="1400" b="1" dirty="0">
                <a:solidFill>
                  <a:schemeClr val="tx1"/>
                </a:solidFill>
              </a:rPr>
              <a:t>3. Questions </a:t>
            </a:r>
          </a:p>
          <a:p>
            <a:pPr algn="l"/>
            <a:r>
              <a:rPr lang="fr-FR" sz="1400" b="1" dirty="0">
                <a:solidFill>
                  <a:schemeClr val="tx1"/>
                </a:solidFill>
              </a:rPr>
              <a:t>3.1 Arrivée de la fibre Très haut débit / Utilisation ADSL</a:t>
            </a:r>
          </a:p>
          <a:p>
            <a:pPr algn="l"/>
            <a:r>
              <a:rPr lang="fr-FR" sz="1200" dirty="0">
                <a:solidFill>
                  <a:schemeClr val="tx1"/>
                </a:solidFill>
              </a:rPr>
              <a:t>3.1.1 Avez-vous été contacté pour l’arrivée de la fibre, par </a:t>
            </a:r>
            <a:r>
              <a:rPr lang="fr-FR" sz="1200" dirty="0" err="1">
                <a:solidFill>
                  <a:schemeClr val="tx1"/>
                </a:solidFill>
              </a:rPr>
              <a:t>Megalis</a:t>
            </a:r>
            <a:endParaRPr lang="fr-FR" sz="1200" dirty="0">
              <a:solidFill>
                <a:schemeClr val="tx1"/>
              </a:solidFill>
            </a:endParaRPr>
          </a:p>
          <a:p>
            <a:pPr algn="l"/>
            <a:r>
              <a:rPr lang="fr-FR" sz="1200" dirty="0">
                <a:solidFill>
                  <a:schemeClr val="tx1"/>
                </a:solidFill>
              </a:rPr>
              <a:t> ou par votre opérateur ?</a:t>
            </a:r>
          </a:p>
          <a:p>
            <a:pPr algn="l"/>
            <a:r>
              <a:rPr lang="fr-FR" sz="1200" dirty="0">
                <a:solidFill>
                  <a:schemeClr val="tx1"/>
                </a:solidFill>
              </a:rPr>
              <a:t>                                                                                              		  OUI              NON</a:t>
            </a:r>
          </a:p>
          <a:p>
            <a:pPr algn="l"/>
            <a:r>
              <a:rPr lang="fr-FR" sz="1200" dirty="0">
                <a:solidFill>
                  <a:schemeClr val="tx1"/>
                </a:solidFill>
              </a:rPr>
              <a:t>3.1.2 Etes-vous satisfaits du service ADSL de votre opérateur ?</a:t>
            </a:r>
          </a:p>
          <a:p>
            <a:pPr algn="l"/>
            <a:r>
              <a:rPr lang="fr-FR" sz="1200" dirty="0">
                <a:solidFill>
                  <a:schemeClr val="tx1"/>
                </a:solidFill>
              </a:rPr>
              <a:t>                                                                                                                                </a:t>
            </a:r>
          </a:p>
          <a:p>
            <a:pPr algn="l"/>
            <a:r>
              <a:rPr lang="fr-FR" sz="1200" dirty="0">
                <a:solidFill>
                  <a:schemeClr val="tx1"/>
                </a:solidFill>
              </a:rPr>
              <a:t>				                           OUI                NON </a:t>
            </a:r>
          </a:p>
          <a:p>
            <a:pPr algn="l"/>
            <a:r>
              <a:rPr lang="fr-FR" sz="1400" b="1" dirty="0">
                <a:solidFill>
                  <a:schemeClr val="tx1"/>
                </a:solidFill>
              </a:rPr>
              <a:t>ce bulletin imprimé, renseigné pour 1, 2 et 3, numérisé est  à retourner avant le 10 août  à </a:t>
            </a:r>
            <a:r>
              <a:rPr lang="fr-FR" sz="1400" b="1" dirty="0">
                <a:solidFill>
                  <a:schemeClr val="tx1"/>
                </a:solidFill>
                <a:hlinkClick r:id="rId2"/>
              </a:rPr>
              <a:t>amisdesaintgildas@gmail.com</a:t>
            </a:r>
            <a:r>
              <a:rPr lang="fr-FR" sz="1400" b="1" dirty="0">
                <a:solidFill>
                  <a:schemeClr val="tx1"/>
                </a:solidFill>
              </a:rPr>
              <a:t> (ou répondre aux questions dans un mail)</a:t>
            </a:r>
          </a:p>
          <a:p>
            <a:pPr algn="l"/>
            <a:r>
              <a:rPr lang="fr-FR" sz="1400" dirty="0">
                <a:solidFill>
                  <a:schemeClr val="tx1"/>
                </a:solidFill>
              </a:rPr>
              <a:t>……………………………………………………………………………………………………..…………………….……</a:t>
            </a:r>
            <a:r>
              <a:rPr lang="fr-FR" sz="1400" b="1" dirty="0">
                <a:solidFill>
                  <a:schemeClr val="tx1"/>
                </a:solidFill>
              </a:rPr>
              <a:t>Un autre exemplaire de ce bulletin à imprimer et utiliser pour régler sa cotisation sur place de 16h00 à 16h25 (arriver avec bulletin rempli </a:t>
            </a:r>
            <a:r>
              <a:rPr lang="fr-FR" sz="1400" b="1">
                <a:solidFill>
                  <a:schemeClr val="tx1"/>
                </a:solidFill>
              </a:rPr>
              <a:t>partie gauche et </a:t>
            </a:r>
            <a:r>
              <a:rPr lang="fr-FR" sz="1400" b="1" dirty="0">
                <a:solidFill>
                  <a:schemeClr val="tx1"/>
                </a:solidFill>
              </a:rPr>
              <a:t>chèque rédigé) ou l’adresser par la poste avec le chèque au trésorier (adresse ci-dessous).</a:t>
            </a:r>
          </a:p>
        </p:txBody>
      </p:sp>
      <p:sp>
        <p:nvSpPr>
          <p:cNvPr id="12" name="Rectangle 11"/>
          <p:cNvSpPr/>
          <p:nvPr/>
        </p:nvSpPr>
        <p:spPr>
          <a:xfrm>
            <a:off x="7607871" y="3429000"/>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p:cNvSpPr/>
          <p:nvPr/>
        </p:nvSpPr>
        <p:spPr>
          <a:xfrm rot="-5400000">
            <a:off x="179512" y="5597063"/>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p:cNvSpPr/>
          <p:nvPr/>
        </p:nvSpPr>
        <p:spPr>
          <a:xfrm rot="-5400000">
            <a:off x="3851920" y="5597063"/>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Rectangle 18"/>
          <p:cNvSpPr/>
          <p:nvPr/>
        </p:nvSpPr>
        <p:spPr>
          <a:xfrm rot="-5400000">
            <a:off x="2123728" y="5597063"/>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rot="-5400000">
            <a:off x="179512" y="3429000"/>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Picture 2" descr="C:\Users\bquantin\Documents\Benoit 2013\Amis de St Gildas\Gestion asso\logo 201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70668" y="160526"/>
            <a:ext cx="1221812" cy="796706"/>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rot="-5400000">
            <a:off x="5652120" y="5597063"/>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p:cNvSpPr/>
          <p:nvPr/>
        </p:nvSpPr>
        <p:spPr>
          <a:xfrm rot="-5400000">
            <a:off x="179512" y="3684939"/>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p:cNvSpPr/>
          <p:nvPr/>
        </p:nvSpPr>
        <p:spPr>
          <a:xfrm rot="-5400000">
            <a:off x="179512" y="3940879"/>
            <a:ext cx="208201" cy="208201"/>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7871" y="1121405"/>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7174" y="1120740"/>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7921" y="1653627"/>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5010" y="2789750"/>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0863" y="2789749"/>
            <a:ext cx="203845" cy="19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Rectangle 33"/>
          <p:cNvSpPr/>
          <p:nvPr/>
        </p:nvSpPr>
        <p:spPr>
          <a:xfrm>
            <a:off x="8334933" y="3421177"/>
            <a:ext cx="216024" cy="216024"/>
          </a:xfrm>
          <a:prstGeom prst="rect">
            <a:avLst/>
          </a:prstGeom>
          <a:solidFill>
            <a:schemeClr val="bg1">
              <a:lumMod val="9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Picture 2">
            <a:extLst>
              <a:ext uri="{FF2B5EF4-FFF2-40B4-BE49-F238E27FC236}">
                <a16:creationId xmlns:a16="http://schemas.microsoft.com/office/drawing/2014/main" id="{4BC7B5E2-57F6-BBDA-1333-25BAD3EFD5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6242" y="1653627"/>
            <a:ext cx="2381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279211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314</Words>
  <Application>Microsoft Office PowerPoint</Application>
  <PresentationFormat>Affichage à l'écran (4:3)</PresentationFormat>
  <Paragraphs>42</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Association « Amis de Saint-Gildas et de la presqu’île de Rhuys»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Amis de Saint Gildas et de Rhuys</dc:title>
  <dc:creator>bquantin</dc:creator>
  <cp:lastModifiedBy>Patrice Deteix</cp:lastModifiedBy>
  <cp:revision>107</cp:revision>
  <cp:lastPrinted>2014-05-08T11:10:50Z</cp:lastPrinted>
  <dcterms:created xsi:type="dcterms:W3CDTF">2013-03-11T17:58:02Z</dcterms:created>
  <dcterms:modified xsi:type="dcterms:W3CDTF">2023-07-29T20:28:52Z</dcterms:modified>
</cp:coreProperties>
</file>